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30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0606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5911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121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6517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1819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712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2428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60" autoAdjust="0"/>
    <p:restoredTop sz="94676" autoAdjust="0"/>
  </p:normalViewPr>
  <p:slideViewPr>
    <p:cSldViewPr>
      <p:cViewPr varScale="1">
        <p:scale>
          <a:sx n="36" d="100"/>
          <a:sy n="36" d="100"/>
        </p:scale>
        <p:origin x="1794" y="108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A-4645-A868-5689A5EAE1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1A-4645-A868-5689A5EAE1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1A-4645-A868-5689A5EAE1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868544"/>
        <c:axId val="89870336"/>
      </c:barChart>
      <c:catAx>
        <c:axId val="89868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70336"/>
        <c:crosses val="autoZero"/>
        <c:auto val="1"/>
        <c:lblAlgn val="ctr"/>
        <c:lblOffset val="100"/>
        <c:noMultiLvlLbl val="0"/>
      </c:catAx>
      <c:valAx>
        <c:axId val="898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6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69760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2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7680960" y="0"/>
            <a:ext cx="713232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28" tIns="122428" rIns="122428" bIns="12242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2167793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235061" tIns="117531" rIns="235061" bIns="11753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3"/>
            <a:ext cx="29626560" cy="14483082"/>
          </a:xfrm>
          <a:prstGeom prst="rect">
            <a:avLst/>
          </a:prstGeom>
        </p:spPr>
        <p:txBody>
          <a:bodyPr vert="horz" lIns="235061" tIns="117531" rIns="235061" bIns="1175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2350606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5" indent="-244855" algn="l" defTabSz="235060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709" indent="-244855" algn="l" defTabSz="235060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34565" indent="-244855" algn="l" defTabSz="235060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979419" indent="-244855" algn="l" defTabSz="235060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275" indent="-244855" algn="l" defTabSz="235060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6464169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39472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4776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0078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30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0606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5911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121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6517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1819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712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2428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114800" y="0"/>
            <a:ext cx="24688800" cy="197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42" tIns="244855" rIns="97942" bIns="244855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+mj-lt"/>
              </a:rPr>
              <a:t>Use This Space for the Title </a:t>
            </a:r>
          </a:p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+mj-lt"/>
              </a:rPr>
              <a:t>(Times New Roman Font)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114800" y="1600201"/>
            <a:ext cx="24688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42" tIns="97942" rIns="97942" bIns="97942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First Name Last Name, MD, PhD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1600" y="20025361"/>
            <a:ext cx="10241278" cy="1588333"/>
          </a:xfrm>
          <a:prstGeom prst="rect">
            <a:avLst/>
          </a:prstGeom>
          <a:solidFill>
            <a:schemeClr val="accent1"/>
          </a:solidFill>
        </p:spPr>
        <p:txBody>
          <a:bodyPr wrap="square" lIns="48971" tIns="24486" rIns="48971" bIns="24486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&lt;your name&gt;</a:t>
            </a:r>
          </a:p>
          <a:p>
            <a:r>
              <a:rPr lang="en-US" sz="2000" dirty="0">
                <a:solidFill>
                  <a:schemeClr val="bg1"/>
                </a:solidFill>
              </a:rPr>
              <a:t>&lt;your organization&gt;</a:t>
            </a:r>
          </a:p>
          <a:p>
            <a:r>
              <a:rPr lang="en-US" sz="2000" dirty="0">
                <a:solidFill>
                  <a:schemeClr val="bg1"/>
                </a:solidFill>
              </a:rPr>
              <a:t>Email:</a:t>
            </a:r>
          </a:p>
          <a:p>
            <a:r>
              <a:rPr lang="en-US" sz="2000" dirty="0">
                <a:solidFill>
                  <a:schemeClr val="bg1"/>
                </a:solidFill>
              </a:rPr>
              <a:t>Website:</a:t>
            </a:r>
          </a:p>
          <a:p>
            <a:r>
              <a:rPr lang="en-US" sz="2000" dirty="0">
                <a:solidFill>
                  <a:schemeClr val="bg1"/>
                </a:solidFill>
              </a:rPr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0161" y="19431001"/>
            <a:ext cx="1408744" cy="541893"/>
          </a:xfrm>
          <a:prstGeom prst="rect">
            <a:avLst/>
          </a:prstGeom>
          <a:noFill/>
        </p:spPr>
        <p:txBody>
          <a:bodyPr wrap="none" lIns="48971" tIns="24486" rIns="48971" bIns="24486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459200" y="20025359"/>
            <a:ext cx="14630400" cy="1463040"/>
          </a:xfrm>
          <a:prstGeom prst="rect">
            <a:avLst/>
          </a:prstGeom>
          <a:noFill/>
        </p:spPr>
        <p:txBody>
          <a:bodyPr wrap="square" lIns="48971" tIns="48971" rIns="48971" bIns="48971" numCol="1" spcCol="244855" rtlCol="0">
            <a:noAutofit/>
          </a:bodyPr>
          <a:lstStyle/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</a:t>
            </a:r>
          </a:p>
          <a:p>
            <a:pPr marL="244855" indent="-24485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  </a:t>
            </a:r>
          </a:p>
          <a:p>
            <a:pPr marL="244855" indent="-244855">
              <a:buFont typeface="+mj-lt"/>
              <a:buAutoNum type="arabicPeriod"/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59202" y="19431001"/>
            <a:ext cx="1966333" cy="541893"/>
          </a:xfrm>
          <a:prstGeom prst="rect">
            <a:avLst/>
          </a:prstGeom>
          <a:noFill/>
        </p:spPr>
        <p:txBody>
          <a:bodyPr wrap="none" lIns="48971" tIns="24486" rIns="48971" bIns="24486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097280" y="3657600"/>
            <a:ext cx="9875520" cy="4198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This text box will automatically re-size to your text. To turn off that feature, right click inside this box and go to </a:t>
            </a:r>
            <a:r>
              <a:rPr lang="en-US" sz="2000" b="1" dirty="0">
                <a:latin typeface="+mn-lt"/>
              </a:rPr>
              <a:t>Format Shape, Text Box, Autofit</a:t>
            </a:r>
            <a:r>
              <a:rPr lang="en-US" sz="2000" dirty="0">
                <a:latin typeface="+mn-lt"/>
              </a:rPr>
              <a:t>, and select the “Do Not Autofit” radio button.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To change the font size of this text box: Click on the border once to highlight the entire text box, then select a font size that suits you. This text is Arial 20pt and is easily read up to 3 feet away on a 24x36 poster, and up to 6 feet away on a 48x72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Zoom out to 100% (for 24x36) or 200% (for 48x72) to preview what this will look like on your printed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97280" y="3200400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Abstract (Times New Roman Font)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1521440" y="8737601"/>
            <a:ext cx="9875520" cy="51222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This text box will automatically re-size to your text. To turn off that feature, right click inside this box and go to </a:t>
            </a:r>
            <a:r>
              <a:rPr lang="en-US" sz="2000" b="1" dirty="0">
                <a:latin typeface="+mn-lt"/>
              </a:rPr>
              <a:t>Format Shape, Text Box, Autofit</a:t>
            </a:r>
            <a:r>
              <a:rPr lang="en-US" sz="2000" dirty="0">
                <a:latin typeface="+mn-lt"/>
              </a:rPr>
              <a:t>, and select the “Do Not Autofit” radio button.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To change the font size of this text box: Click on the border once to highlight the entire text box, then select a font size that suits you. This text is Arial 20pt and is easily read up to 3 feet away on a 24x36 poster, and up to 6 feet away on a 48x72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Zoom out to 100% (for 24x36) or 200% (for 48x72) to preview what this will look like on your printed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Speaking of Results, yours will look better if you remember to run a spell-check on your poster! After you’ve added your content click on </a:t>
            </a:r>
            <a:r>
              <a:rPr lang="en-US" sz="2000" b="1" dirty="0">
                <a:latin typeface="+mn-lt"/>
              </a:rPr>
              <a:t>Review</a:t>
            </a:r>
            <a:r>
              <a:rPr lang="en-US" sz="2000" dirty="0">
                <a:latin typeface="+mn-lt"/>
              </a:rPr>
              <a:t>, </a:t>
            </a:r>
            <a:r>
              <a:rPr lang="en-US" sz="2000" b="1" dirty="0">
                <a:latin typeface="+mn-lt"/>
              </a:rPr>
              <a:t>Spelling</a:t>
            </a:r>
            <a:r>
              <a:rPr lang="en-US" sz="2000" dirty="0">
                <a:latin typeface="+mn-lt"/>
              </a:rPr>
              <a:t>, or press F7.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97280" y="8280400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1521440" y="3657600"/>
            <a:ext cx="9875520" cy="4198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This text box will automatically re-size to your text. To turn off that feature, right click inside this box and go to </a:t>
            </a:r>
            <a:r>
              <a:rPr lang="en-US" sz="2000" b="1" dirty="0">
                <a:latin typeface="+mn-lt"/>
              </a:rPr>
              <a:t>Format Shape, Text Box, Autofit</a:t>
            </a:r>
            <a:r>
              <a:rPr lang="en-US" sz="2000" dirty="0">
                <a:latin typeface="+mn-lt"/>
              </a:rPr>
              <a:t>, and select the “Do Not Autofit” radio button.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To change the font size of this text box: Click on the border once to highlight the entire text box, then select a font size that suits you. This text is </a:t>
            </a:r>
            <a:r>
              <a:rPr lang="en-US" sz="2000" dirty="0" err="1">
                <a:latin typeface="+mn-lt"/>
              </a:rPr>
              <a:t>Ariali</a:t>
            </a:r>
            <a:r>
              <a:rPr lang="en-US" sz="2000" dirty="0">
                <a:latin typeface="+mn-lt"/>
              </a:rPr>
              <a:t> 20pt and is easily read up to 3 feet away on a 24x36 poster, and up to 6 feet away on a 48x72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Zoom out to 100% (for 24x36) or 200% (for 48x72) to preview what this will look like on your printed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521440" y="3200400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1945600" y="8737600"/>
            <a:ext cx="9875520" cy="4198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This text box will automatically re-size to your text. To turn off that feature, right click inside this box and go to </a:t>
            </a:r>
            <a:r>
              <a:rPr lang="en-US" sz="2000" b="1" dirty="0">
                <a:latin typeface="+mn-lt"/>
              </a:rPr>
              <a:t>Format Shape, Text Box, Autofit</a:t>
            </a:r>
            <a:r>
              <a:rPr lang="en-US" sz="2000" dirty="0">
                <a:latin typeface="+mn-lt"/>
              </a:rPr>
              <a:t>, and select the “Do Not Autofit” radio button.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To change the font size of this text box: Click on the border once to highlight the entire text box, then select a font size that suits you. This text is Arial 20pt and is easily read up to 3 feet away on a 24x36 poster, and up to 6 feet away on a 48x72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Zoom out to 100% (for 24x36) or 200% (for 48x72)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945600" y="8280400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1945600" y="14173201"/>
            <a:ext cx="9875520" cy="4198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This text box will automatically re-size to your text. To turn off that feature, right click inside this box and go to </a:t>
            </a:r>
            <a:r>
              <a:rPr lang="en-US" sz="2000" b="1" dirty="0">
                <a:latin typeface="+mn-lt"/>
              </a:rPr>
              <a:t>Format Shape, Text Box, Autofit</a:t>
            </a:r>
            <a:r>
              <a:rPr lang="en-US" sz="2000" dirty="0">
                <a:latin typeface="+mn-lt"/>
              </a:rPr>
              <a:t>, and select the “Do Not Autofit” radio button.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To change the font size of this text box: Click on the border once to highlight the entire text box, then select a font size that suits you. This text is </a:t>
            </a:r>
            <a:r>
              <a:rPr lang="en-US" sz="2000" dirty="0" err="1">
                <a:latin typeface="+mn-lt"/>
              </a:rPr>
              <a:t>Ariali</a:t>
            </a:r>
            <a:r>
              <a:rPr lang="en-US" sz="2000" dirty="0">
                <a:latin typeface="+mn-lt"/>
              </a:rPr>
              <a:t> 20pt and is easily read up to 3 feet away on a 24x36 poster, and up to 6 feet away on a 48x72 poster.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2000" dirty="0">
                <a:latin typeface="+mn-lt"/>
              </a:rPr>
              <a:t>Zoom out to 100% (for 24x36) or 200% (for 48x72)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945600" y="13716000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426790"/>
              </p:ext>
            </p:extLst>
          </p:nvPr>
        </p:nvGraphicFramePr>
        <p:xfrm>
          <a:off x="11722914" y="15053289"/>
          <a:ext cx="9599228" cy="362658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399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9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8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Heading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Heading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Heading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800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790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4001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356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856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290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228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134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238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954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875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976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324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325</a:t>
                      </a:r>
                    </a:p>
                  </a:txBody>
                  <a:tcPr marT="22861" marB="228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301</a:t>
                      </a:r>
                    </a:p>
                  </a:txBody>
                  <a:tcPr marT="22861" marB="2286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T="22861" marB="228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199</a:t>
                      </a:r>
                    </a:p>
                  </a:txBody>
                  <a:tcPr marT="22861" marB="228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137</a:t>
                      </a:r>
                    </a:p>
                  </a:txBody>
                  <a:tcPr marT="22861" marB="228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186</a:t>
                      </a:r>
                    </a:p>
                  </a:txBody>
                  <a:tcPr marT="22861" marB="228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0"/>
              <p:cNvSpPr txBox="1">
                <a:spLocks noChangeArrowheads="1"/>
              </p:cNvSpPr>
              <p:nvPr/>
            </p:nvSpPr>
            <p:spPr bwMode="auto">
              <a:xfrm>
                <a:off x="1097280" y="8737602"/>
                <a:ext cx="9875520" cy="70359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lIns="97942" tIns="97942" rIns="97942" bIns="97942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dirty="0"/>
                  <a:t>This template was designed to assist in preparation of a medical or scientific research poster. The dimensions are set to 24” high by 36” wide but prints can be scaled up or down in size to any dimension with a 2:3 aspect ratio.</a:t>
                </a:r>
              </a:p>
              <a:p>
                <a:pPr eaLnBrk="1" hangingPunct="1"/>
                <a:endParaRPr lang="en-US" sz="2000" b="1" dirty="0">
                  <a:latin typeface="+mn-lt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sz="2000" b="1" i="1"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000" b="1" dirty="0">
                  <a:latin typeface="+mn-lt"/>
                </a:endParaRPr>
              </a:p>
              <a:p>
                <a:endParaRPr lang="en-US" sz="2000" dirty="0">
                  <a:latin typeface="+mn-lt"/>
                </a:endParaRPr>
              </a:p>
              <a:p>
                <a:r>
                  <a:rPr lang="en-US" sz="2000" dirty="0"/>
                  <a:t>Click here to insert your Results text. Type it in or copy and paste from your Word document or other source. </a:t>
                </a:r>
                <a:br>
                  <a:rPr lang="en-US" sz="2000" dirty="0"/>
                </a:br>
                <a:endParaRPr lang="en-US" sz="2000" dirty="0"/>
              </a:p>
              <a:p>
                <a:r>
                  <a:rPr lang="en-US" sz="2000" dirty="0"/>
                  <a:t>This text box will automatically re-size to your text. To turn off that feature, right click inside this box and go to Format Shape, Text Box, Autofit, and select the “Do Not Autofit” radio button.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To change the font size of this text box: Click on the border once to highlight the entire text box, then select a font size that suits you. This text is Arial 20pt and is easily read up to 3 feet away on a 24x36 poster.</a:t>
                </a:r>
                <a:br>
                  <a:rPr lang="en-US" sz="2000" dirty="0"/>
                </a:br>
                <a:endParaRPr lang="en-US" sz="2000" dirty="0"/>
              </a:p>
              <a:p>
                <a:r>
                  <a:rPr lang="en-US" sz="2000" dirty="0"/>
                  <a:t>Zoom out to 100% to preview what this will look like on your printed poster.</a:t>
                </a:r>
                <a:br>
                  <a:rPr lang="en-US" sz="2000" dirty="0"/>
                </a:br>
                <a:endParaRPr lang="en-US" sz="2000" dirty="0"/>
              </a:p>
              <a:p>
                <a:r>
                  <a:rPr lang="en-US" sz="2000" dirty="0"/>
                  <a:t>Speaking of Results, yours will look better if you remember to run a spell-check</a:t>
                </a:r>
                <a:br>
                  <a:rPr lang="en-US" sz="2000" dirty="0"/>
                </a:br>
                <a:r>
                  <a:rPr lang="en-US" sz="2000" dirty="0"/>
                  <a:t>on your poster! After you’ve added your content click on Review, Spelling, or press F7.</a:t>
                </a:r>
              </a:p>
            </p:txBody>
          </p:sp>
        </mc:Choice>
        <mc:Fallback xmlns="">
          <p:sp>
            <p:nvSpPr>
              <p:cNvPr id="11" name="Text 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280" y="8737602"/>
                <a:ext cx="9875520" cy="7035951"/>
              </a:xfrm>
              <a:prstGeom prst="rect">
                <a:avLst/>
              </a:prstGeom>
              <a:blipFill>
                <a:blip r:embed="rId2"/>
                <a:stretch>
                  <a:fillRect l="-385" r="-641"/>
                </a:stretch>
              </a:blip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1521440" y="8382011"/>
            <a:ext cx="9875520" cy="45720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1700" y="16568583"/>
            <a:ext cx="3086100" cy="189913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850" y="16568625"/>
            <a:ext cx="3086100" cy="189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139047" y="18605220"/>
            <a:ext cx="2572332" cy="2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971" tIns="24486" rIns="48971" bIns="2448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Calibri" pitchFamily="34" charset="0"/>
              </a:rPr>
              <a:t>Figure 1.</a:t>
            </a:r>
            <a:r>
              <a:rPr lang="en-US" sz="1600" dirty="0">
                <a:latin typeface="Calibri" pitchFamily="34" charset="0"/>
              </a:rPr>
              <a:t> Label in 16pt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768196" y="18605220"/>
            <a:ext cx="2572332" cy="2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971" tIns="24486" rIns="48971" bIns="2448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Calibri" pitchFamily="34" charset="0"/>
              </a:rPr>
              <a:t>Figure 2.</a:t>
            </a:r>
            <a:r>
              <a:rPr lang="en-US" sz="1600" dirty="0">
                <a:latin typeface="Calibri" pitchFamily="34" charset="0"/>
              </a:rPr>
              <a:t> Label in 16pt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1983787" y="14711691"/>
            <a:ext cx="2495004" cy="2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971" tIns="24486" rIns="48971" bIns="2448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Calibri" pitchFamily="34" charset="0"/>
              </a:rPr>
              <a:t>Table 1.</a:t>
            </a:r>
            <a:r>
              <a:rPr lang="en-US" sz="1600" dirty="0">
                <a:latin typeface="Calibri" pitchFamily="34" charset="0"/>
              </a:rPr>
              <a:t> Label in 16pt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94013514"/>
              </p:ext>
            </p:extLst>
          </p:nvPr>
        </p:nvGraphicFramePr>
        <p:xfrm>
          <a:off x="22074882" y="3316357"/>
          <a:ext cx="9563359" cy="4141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2568550" y="7620000"/>
            <a:ext cx="2510521" cy="2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971" tIns="24486" rIns="48971" bIns="2448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Calibri" pitchFamily="34" charset="0"/>
              </a:rPr>
              <a:t>Chart 1.</a:t>
            </a:r>
            <a:r>
              <a:rPr lang="en-US" sz="1600" dirty="0">
                <a:latin typeface="Calibri" pitchFamily="34" charset="0"/>
              </a:rPr>
              <a:t> Label in 16pt Calibri.</a:t>
            </a:r>
          </a:p>
        </p:txBody>
      </p:sp>
      <p:pic>
        <p:nvPicPr>
          <p:cNvPr id="7" name="Picture 6" descr="A picture containing qr code&#10;&#10;Description automatically generated">
            <a:extLst>
              <a:ext uri="{FF2B5EF4-FFF2-40B4-BE49-F238E27FC236}">
                <a16:creationId xmlns:a16="http://schemas.microsoft.com/office/drawing/2014/main" id="{19555983-6547-4BBD-A04E-061D818049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0" y="19515081"/>
            <a:ext cx="3295669" cy="19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F4F5A"/>
      </a:dk2>
      <a:lt2>
        <a:srgbClr val="E7E6E5"/>
      </a:lt2>
      <a:accent1>
        <a:srgbClr val="3F4F5A"/>
      </a:accent1>
      <a:accent2>
        <a:srgbClr val="D7681C"/>
      </a:accent2>
      <a:accent3>
        <a:srgbClr val="A4A5A4"/>
      </a:accent3>
      <a:accent4>
        <a:srgbClr val="F7991C"/>
      </a:accent4>
      <a:accent5>
        <a:srgbClr val="0078C1"/>
      </a:accent5>
      <a:accent6>
        <a:srgbClr val="BC5715"/>
      </a:accent6>
      <a:hlink>
        <a:srgbClr val="00558C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1151</Words>
  <Application>Microsoft Office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Buchanan, Sarah</cp:lastModifiedBy>
  <cp:revision>105</cp:revision>
  <cp:lastPrinted>2019-10-16T22:18:55Z</cp:lastPrinted>
  <dcterms:created xsi:type="dcterms:W3CDTF">2013-02-10T21:14:48Z</dcterms:created>
  <dcterms:modified xsi:type="dcterms:W3CDTF">2021-08-24T18:26:34Z</dcterms:modified>
</cp:coreProperties>
</file>