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32918400" cy="21945600"/>
  <p:notesSz cx="7004050" cy="9290050"/>
  <p:defaultTextStyle>
    <a:defPPr>
      <a:defRPr lang="en-US"/>
    </a:defPPr>
    <a:lvl1pPr marL="0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75304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50606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525911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701214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876517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7051819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227124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402428" algn="l" defTabSz="235060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6">
          <p15:clr>
            <a:srgbClr val="A4A3A4"/>
          </p15:clr>
        </p15:guide>
        <p15:guide id="2" pos="220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60" autoAdjust="0"/>
    <p:restoredTop sz="94676" autoAdjust="0"/>
  </p:normalViewPr>
  <p:slideViewPr>
    <p:cSldViewPr>
      <p:cViewPr varScale="1">
        <p:scale>
          <a:sx n="36" d="100"/>
          <a:sy n="36" d="100"/>
        </p:scale>
        <p:origin x="1794" y="108"/>
      </p:cViewPr>
      <p:guideLst>
        <p:guide orient="horz" pos="6912"/>
        <p:guide pos="10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90"/>
      </p:cViewPr>
      <p:guideLst>
        <p:guide orient="horz" pos="2926"/>
        <p:guide pos="220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1A-4645-A868-5689A5EAE1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1A-4645-A868-5689A5EAE14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1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1A-4645-A868-5689A5EAE14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9868544"/>
        <c:axId val="89870336"/>
      </c:barChart>
      <c:catAx>
        <c:axId val="898685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70336"/>
        <c:crosses val="autoZero"/>
        <c:auto val="1"/>
        <c:lblAlgn val="ctr"/>
        <c:lblOffset val="100"/>
        <c:noMultiLvlLbl val="0"/>
      </c:catAx>
      <c:valAx>
        <c:axId val="8987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868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6CDD7-09B6-4BB3-9069-2B95837CCCB2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163" y="882332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79BA33-46DD-4DE6-9BEC-D9D96B7B7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740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2369760" y="0"/>
            <a:ext cx="548640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-2" y="0"/>
            <a:ext cx="548640" cy="21945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0"/>
            <a:ext cx="32918400" cy="2743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19202400"/>
            <a:ext cx="32918400" cy="274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endParaRPr lang="en-US" dirty="0"/>
          </a:p>
        </p:txBody>
      </p:sp>
      <p:sp>
        <p:nvSpPr>
          <p:cNvPr id="11" name="Instructions"/>
          <p:cNvSpPr/>
          <p:nvPr userDrawn="1"/>
        </p:nvSpPr>
        <p:spPr>
          <a:xfrm>
            <a:off x="-7680960" y="0"/>
            <a:ext cx="7132320" cy="21945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2428" tIns="122428" rIns="122428" bIns="122428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Print Size:</a:t>
            </a:r>
            <a:endParaRPr sz="4700" dirty="0">
              <a:solidFill>
                <a:srgbClr val="7F7F7F"/>
              </a:solidFill>
              <a:latin typeface="Calibri" pitchFamily="34" charset="0"/>
              <a:cs typeface="Calibri" panose="020F0502020204030204" pitchFamily="34" charset="0"/>
            </a:endParaRP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24” high by 36” wide. It can be used to print any poster with a 2:3 aspect ratio including 36x54 and 48x72.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47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47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3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3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286"/>
              </a:spcAft>
            </a:pPr>
            <a:r>
              <a:rPr lang="en-US" sz="33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286"/>
              </a:spcAft>
            </a:pPr>
            <a:b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08200" y="21677939"/>
            <a:ext cx="5297435" cy="185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vert="horz" lIns="235061" tIns="117531" rIns="235061" bIns="117531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3"/>
            <a:ext cx="29626560" cy="14483082"/>
          </a:xfrm>
          <a:prstGeom prst="rect">
            <a:avLst/>
          </a:prstGeom>
        </p:spPr>
        <p:txBody>
          <a:bodyPr vert="horz" lIns="235061" tIns="117531" rIns="235061" bIns="1175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8/24/2021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235061" tIns="117531" rIns="235061" bIns="117531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2350606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4855" indent="-244855" algn="l" defTabSz="235060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9709" indent="-244855" algn="l" defTabSz="2350606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34565" indent="-244855" algn="l" defTabSz="2350606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979419" indent="-244855" algn="l" defTabSz="2350606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24275" indent="-244855" algn="l" defTabSz="2350606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6464169" indent="-587652" algn="l" defTabSz="235060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639472" indent="-587652" algn="l" defTabSz="235060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8814776" indent="-587652" algn="l" defTabSz="235060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9990078" indent="-587652" algn="l" defTabSz="2350606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175304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2pPr>
      <a:lvl3pPr marL="2350606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3pPr>
      <a:lvl4pPr marL="3525911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1214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876517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7051819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8227124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9402428" algn="l" defTabSz="2350606" rtl="0" eaLnBrk="1" latinLnBrk="0" hangingPunct="1"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4114800" y="0"/>
            <a:ext cx="24688800" cy="1971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42" tIns="244855" rIns="97942" bIns="244855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+mj-lt"/>
              </a:rPr>
              <a:t>Use This Space for the Title </a:t>
            </a:r>
          </a:p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+mj-lt"/>
              </a:rPr>
              <a:t>(Times New Roman Font)</a:t>
            </a: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114800" y="1600201"/>
            <a:ext cx="24688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942" tIns="97942" rIns="97942" bIns="97942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dirty="0">
                <a:solidFill>
                  <a:schemeClr val="bg1"/>
                </a:solidFill>
              </a:rPr>
              <a:t>First Name Last Name, MD, PhD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71600" y="20025361"/>
            <a:ext cx="10241278" cy="1588333"/>
          </a:xfrm>
          <a:prstGeom prst="rect">
            <a:avLst/>
          </a:prstGeom>
          <a:solidFill>
            <a:schemeClr val="accent1"/>
          </a:solidFill>
        </p:spPr>
        <p:txBody>
          <a:bodyPr wrap="square" lIns="48971" tIns="24486" rIns="48971" bIns="24486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&lt;your name&gt;</a:t>
            </a:r>
          </a:p>
          <a:p>
            <a:r>
              <a:rPr lang="en-US" sz="2000" dirty="0">
                <a:solidFill>
                  <a:schemeClr val="bg1"/>
                </a:solidFill>
              </a:rPr>
              <a:t>&lt;your organization&gt;</a:t>
            </a:r>
          </a:p>
          <a:p>
            <a:r>
              <a:rPr lang="en-US" sz="2000" dirty="0">
                <a:solidFill>
                  <a:schemeClr val="bg1"/>
                </a:solidFill>
              </a:rPr>
              <a:t>Email:</a:t>
            </a:r>
          </a:p>
          <a:p>
            <a:r>
              <a:rPr lang="en-US" sz="2000" dirty="0">
                <a:solidFill>
                  <a:schemeClr val="bg1"/>
                </a:solidFill>
              </a:rPr>
              <a:t>Website:</a:t>
            </a:r>
          </a:p>
          <a:p>
            <a:r>
              <a:rPr lang="en-US" sz="2000" dirty="0">
                <a:solidFill>
                  <a:schemeClr val="bg1"/>
                </a:solidFill>
              </a:rPr>
              <a:t>Phone: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80161" y="19431001"/>
            <a:ext cx="1408744" cy="541893"/>
          </a:xfrm>
          <a:prstGeom prst="rect">
            <a:avLst/>
          </a:prstGeom>
          <a:noFill/>
        </p:spPr>
        <p:txBody>
          <a:bodyPr wrap="none" lIns="48971" tIns="24486" rIns="48971" bIns="24486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Contact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459200" y="20025359"/>
            <a:ext cx="14630400" cy="1463040"/>
          </a:xfrm>
          <a:prstGeom prst="rect">
            <a:avLst/>
          </a:prstGeom>
          <a:noFill/>
        </p:spPr>
        <p:txBody>
          <a:bodyPr wrap="square" lIns="48971" tIns="48971" rIns="48971" bIns="48971" numCol="1" spcCol="244855" rtlCol="0">
            <a:noAutofit/>
          </a:bodyPr>
          <a:lstStyle/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</a:t>
            </a:r>
          </a:p>
          <a:p>
            <a:pPr marL="244855" indent="-244855">
              <a:buFont typeface="+mj-lt"/>
              <a:buAutoNum type="arabicPeriod"/>
            </a:pPr>
            <a:r>
              <a:rPr lang="en-US" sz="900" dirty="0">
                <a:solidFill>
                  <a:schemeClr val="bg1"/>
                </a:solidFill>
              </a:rPr>
              <a:t>  </a:t>
            </a:r>
          </a:p>
          <a:p>
            <a:pPr marL="244855" indent="-244855">
              <a:buFont typeface="+mj-lt"/>
              <a:buAutoNum type="arabicPeriod"/>
            </a:pP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459202" y="19431001"/>
            <a:ext cx="1966333" cy="541893"/>
          </a:xfrm>
          <a:prstGeom prst="rect">
            <a:avLst/>
          </a:prstGeom>
          <a:noFill/>
        </p:spPr>
        <p:txBody>
          <a:bodyPr wrap="none" lIns="48971" tIns="24486" rIns="48971" bIns="24486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</a:rPr>
              <a:t>References</a:t>
            </a:r>
          </a:p>
        </p:txBody>
      </p:sp>
      <p:sp>
        <p:nvSpPr>
          <p:cNvPr id="10" name="Text Box 189"/>
          <p:cNvSpPr txBox="1">
            <a:spLocks noChangeArrowheads="1"/>
          </p:cNvSpPr>
          <p:nvPr/>
        </p:nvSpPr>
        <p:spPr bwMode="auto">
          <a:xfrm>
            <a:off x="1097280" y="3657600"/>
            <a:ext cx="9875520" cy="4198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942" tIns="97942" rIns="97942" bIns="9794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Click here to insert your Abstract text. Type it in or copy and paste from your Word document or other source.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This text box will automatically re-size to your text. To turn off that feature, right click inside this box and go to </a:t>
            </a:r>
            <a:r>
              <a:rPr lang="en-US" sz="2000" b="1" dirty="0">
                <a:latin typeface="+mn-lt"/>
              </a:rPr>
              <a:t>Format Shape, Text Box, Autofit</a:t>
            </a:r>
            <a:r>
              <a:rPr lang="en-US" sz="2000" dirty="0">
                <a:latin typeface="+mn-lt"/>
              </a:rPr>
              <a:t>, and select the “Do Not Autofit” radio button.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To change the font size of this text box: Click on the border once to highlight the entire text box, then select a font size that suits you. This text is Arial 20pt and is easily read up to 3 feet away on a 24x36 poster, and up to 6 feet away on a 48x72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Zoom out to 100% (for 24x36) or 200% (for 48x72) to preview what this will look like on your printed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97280" y="3200400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Abstract (Times New Roman Font)</a:t>
            </a:r>
          </a:p>
        </p:txBody>
      </p:sp>
      <p:sp>
        <p:nvSpPr>
          <p:cNvPr id="15" name="Text Box 194"/>
          <p:cNvSpPr txBox="1">
            <a:spLocks noChangeArrowheads="1"/>
          </p:cNvSpPr>
          <p:nvPr/>
        </p:nvSpPr>
        <p:spPr bwMode="auto">
          <a:xfrm>
            <a:off x="11521440" y="8737601"/>
            <a:ext cx="9875520" cy="512222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942" tIns="97942" rIns="97942" bIns="9794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Click here to insert your Results text. Type it in or copy and paste from your Word document or other source.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This text box will automatically re-size to your text. To turn off that feature, right click inside this box and go to </a:t>
            </a:r>
            <a:r>
              <a:rPr lang="en-US" sz="2000" b="1" dirty="0">
                <a:latin typeface="+mn-lt"/>
              </a:rPr>
              <a:t>Format Shape, Text Box, Autofit</a:t>
            </a:r>
            <a:r>
              <a:rPr lang="en-US" sz="2000" dirty="0">
                <a:latin typeface="+mn-lt"/>
              </a:rPr>
              <a:t>, and select the “Do Not Autofit” radio button.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To change the font size of this text box: Click on the border once to highlight the entire text box, then select a font size that suits you. This text is Arial 20pt and is easily read up to 3 feet away on a 24x36 poster, and up to 6 feet away on a 48x72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Zoom out to 100% (for 24x36) or 200% (for 48x72) to preview what this will look like on your printed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Speaking of Results, yours will look better if you remember to run a spell-check on your poster! After you’ve added your content click on </a:t>
            </a:r>
            <a:r>
              <a:rPr lang="en-US" sz="2000" b="1" dirty="0">
                <a:latin typeface="+mn-lt"/>
              </a:rPr>
              <a:t>Review</a:t>
            </a:r>
            <a:r>
              <a:rPr lang="en-US" sz="2000" dirty="0">
                <a:latin typeface="+mn-lt"/>
              </a:rPr>
              <a:t>, </a:t>
            </a:r>
            <a:r>
              <a:rPr lang="en-US" sz="2000" b="1" dirty="0">
                <a:latin typeface="+mn-lt"/>
              </a:rPr>
              <a:t>Spelling</a:t>
            </a:r>
            <a:r>
              <a:rPr lang="en-US" sz="2000" dirty="0">
                <a:latin typeface="+mn-lt"/>
              </a:rPr>
              <a:t>, or press F7.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097280" y="8280400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Introduction</a:t>
            </a:r>
          </a:p>
        </p:txBody>
      </p:sp>
      <p:sp>
        <p:nvSpPr>
          <p:cNvPr id="13" name="Text Box 192"/>
          <p:cNvSpPr txBox="1">
            <a:spLocks noChangeArrowheads="1"/>
          </p:cNvSpPr>
          <p:nvPr/>
        </p:nvSpPr>
        <p:spPr bwMode="auto">
          <a:xfrm>
            <a:off x="11521440" y="3657600"/>
            <a:ext cx="9875520" cy="4198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942" tIns="97942" rIns="97942" bIns="9794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Click here to insert your Methods and Materials text. Type it in or copy and paste from your Word document or other source.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This text box will automatically re-size to your text. To turn off that feature, right click inside this box and go to </a:t>
            </a:r>
            <a:r>
              <a:rPr lang="en-US" sz="2000" b="1" dirty="0">
                <a:latin typeface="+mn-lt"/>
              </a:rPr>
              <a:t>Format Shape, Text Box, Autofit</a:t>
            </a:r>
            <a:r>
              <a:rPr lang="en-US" sz="2000" dirty="0">
                <a:latin typeface="+mn-lt"/>
              </a:rPr>
              <a:t>, and select the “Do Not Autofit” radio button.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To change the font size of this text box: Click on the border once to highlight the entire text box, then select a font size that suits you. This text is </a:t>
            </a:r>
            <a:r>
              <a:rPr lang="en-US" sz="2000" dirty="0" err="1">
                <a:latin typeface="+mn-lt"/>
              </a:rPr>
              <a:t>Ariali</a:t>
            </a:r>
            <a:r>
              <a:rPr lang="en-US" sz="2000" dirty="0">
                <a:latin typeface="+mn-lt"/>
              </a:rPr>
              <a:t> 20pt and is easily read up to 3 feet away on a 24x36 poster, and up to 6 feet away on a 48x72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Zoom out to 100% (for 24x36) or 200% (for 48x72) to preview what this will look like on your printed poster.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1521440" y="3200400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Methods and Materials</a:t>
            </a:r>
          </a:p>
        </p:txBody>
      </p:sp>
      <p:sp>
        <p:nvSpPr>
          <p:cNvPr id="12" name="Text Box 191"/>
          <p:cNvSpPr txBox="1">
            <a:spLocks noChangeArrowheads="1"/>
          </p:cNvSpPr>
          <p:nvPr/>
        </p:nvSpPr>
        <p:spPr bwMode="auto">
          <a:xfrm>
            <a:off x="21945600" y="8737600"/>
            <a:ext cx="9875520" cy="4198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942" tIns="97942" rIns="97942" bIns="9794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Click here to insert your Discussion text. Type it in or copy and paste from your Word document or other source.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This text box will automatically re-size to your text. To turn off that feature, right click inside this box and go to </a:t>
            </a:r>
            <a:r>
              <a:rPr lang="en-US" sz="2000" b="1" dirty="0">
                <a:latin typeface="+mn-lt"/>
              </a:rPr>
              <a:t>Format Shape, Text Box, Autofit</a:t>
            </a:r>
            <a:r>
              <a:rPr lang="en-US" sz="2000" dirty="0">
                <a:latin typeface="+mn-lt"/>
              </a:rPr>
              <a:t>, and select the “Do Not Autofit” radio button.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To change the font size of this text box: Click on the border once to highlight the entire text box, then select a font size that suits you. This text is Arial 20pt and is easily read up to 3 feet away on a 24x36 poster, and up to 6 feet away on a 48x72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Zoom out to 100% (for 24x36) or 200% (for 48x72) to preview what this will look like on your printed poster.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1945600" y="8280400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Discussion</a:t>
            </a:r>
          </a:p>
        </p:txBody>
      </p:sp>
      <p:sp>
        <p:nvSpPr>
          <p:cNvPr id="14" name="Text Box 193"/>
          <p:cNvSpPr txBox="1">
            <a:spLocks noChangeArrowheads="1"/>
          </p:cNvSpPr>
          <p:nvPr/>
        </p:nvSpPr>
        <p:spPr bwMode="auto">
          <a:xfrm>
            <a:off x="21945600" y="14173201"/>
            <a:ext cx="9875520" cy="41988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txBody>
          <a:bodyPr lIns="97942" tIns="97942" rIns="97942" bIns="97942">
            <a:spAutoFit/>
          </a:bodyPr>
          <a:lstStyle>
            <a:lvl1pPr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latin typeface="+mn-lt"/>
              </a:rPr>
              <a:t>Click here to insert your Conclusions text. Type it in or copy and paste from your Word document or other source.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This text box will automatically re-size to your text. To turn off that feature, right click inside this box and go to </a:t>
            </a:r>
            <a:r>
              <a:rPr lang="en-US" sz="2000" b="1" dirty="0">
                <a:latin typeface="+mn-lt"/>
              </a:rPr>
              <a:t>Format Shape, Text Box, Autofit</a:t>
            </a:r>
            <a:r>
              <a:rPr lang="en-US" sz="2000" dirty="0">
                <a:latin typeface="+mn-lt"/>
              </a:rPr>
              <a:t>, and select the “Do Not Autofit” radio button.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To change the font size of this text box: Click on the border once to highlight the entire text box, then select a font size that suits you. This text is </a:t>
            </a:r>
            <a:r>
              <a:rPr lang="en-US" sz="2000" dirty="0" err="1">
                <a:latin typeface="+mn-lt"/>
              </a:rPr>
              <a:t>Ariali</a:t>
            </a:r>
            <a:r>
              <a:rPr lang="en-US" sz="2000" dirty="0">
                <a:latin typeface="+mn-lt"/>
              </a:rPr>
              <a:t> 20pt and is easily read up to 3 feet away on a 24x36 poster, and up to 6 feet away on a 48x72 poster.</a:t>
            </a:r>
          </a:p>
          <a:p>
            <a:pPr eaLnBrk="1" hangingPunct="1"/>
            <a:endParaRPr lang="en-US" sz="2000" dirty="0">
              <a:latin typeface="+mn-lt"/>
            </a:endParaRPr>
          </a:p>
          <a:p>
            <a:pPr eaLnBrk="1" hangingPunct="1"/>
            <a:r>
              <a:rPr lang="en-US" sz="2000" dirty="0">
                <a:latin typeface="+mn-lt"/>
              </a:rPr>
              <a:t>Zoom out to 100% (for 24x36) or 200% (for 48x72) to preview what this will look like on your printed poster.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21945600" y="13716000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Conclusions</a:t>
            </a:r>
          </a:p>
        </p:txBody>
      </p:sp>
      <p:graphicFrame>
        <p:nvGraphicFramePr>
          <p:cNvPr id="44" name="Content Placeholder 114" descr="Sample table with 4 columns, 7 rows." title="Sample Tab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4426790"/>
              </p:ext>
            </p:extLst>
          </p:nvPr>
        </p:nvGraphicFramePr>
        <p:xfrm>
          <a:off x="11722914" y="15053289"/>
          <a:ext cx="9599228" cy="3626581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2399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9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98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9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8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Heading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Heading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Heading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Item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800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790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4001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Item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356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856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290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Item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228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134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238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Item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954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875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976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Item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324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325</a:t>
                      </a:r>
                    </a:p>
                  </a:txBody>
                  <a:tcPr marT="22861" marB="228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301</a:t>
                      </a:r>
                    </a:p>
                  </a:txBody>
                  <a:tcPr marT="22861" marB="22861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083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</a:p>
                  </a:txBody>
                  <a:tcPr marT="22861" marB="228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199</a:t>
                      </a:r>
                    </a:p>
                  </a:txBody>
                  <a:tcPr marT="22861" marB="228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137</a:t>
                      </a:r>
                    </a:p>
                  </a:txBody>
                  <a:tcPr marT="22861" marB="228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186</a:t>
                      </a:r>
                    </a:p>
                  </a:txBody>
                  <a:tcPr marT="22861" marB="22861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90"/>
              <p:cNvSpPr txBox="1">
                <a:spLocks noChangeArrowheads="1"/>
              </p:cNvSpPr>
              <p:nvPr/>
            </p:nvSpPr>
            <p:spPr bwMode="auto">
              <a:xfrm>
                <a:off x="1097280" y="8737602"/>
                <a:ext cx="9875520" cy="7035951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 lIns="97942" tIns="97942" rIns="97942" bIns="97942">
                <a:spAutoFit/>
              </a:bodyPr>
              <a:lstStyle>
                <a:lvl1pPr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2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2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000" dirty="0"/>
                  <a:t>This template was designed to assist in preparation of a medical or scientific research poster. The dimensions are set to 24” high by 36” wide but prints can be scaled up or down in size to any dimension with a 2:3 aspect ratio.</a:t>
                </a:r>
              </a:p>
              <a:p>
                <a:pPr eaLnBrk="1" hangingPunct="1"/>
                <a:endParaRPr lang="en-US" sz="2000" b="1" dirty="0">
                  <a:latin typeface="+mn-lt"/>
                </a:endParaRPr>
              </a:p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000" b="1" i="1">
                                  <a:latin typeface="Cambria Math"/>
                                </a:rPr>
                                <m:t>𝒕𝒆𝒎𝒑𝒍𝒂𝒕𝒆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  <m:r>
                        <a:rPr lang="en-US" sz="2000" b="1" i="1">
                          <a:latin typeface="Cambria Math"/>
                        </a:rPr>
                        <m:t> = </m:t>
                      </m:r>
                      <m:box>
                        <m:boxPr>
                          <m:ctrlPr>
                            <a:rPr lang="en-US" sz="2000" b="1" i="1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f>
                            <m:f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𝒉𝒆𝒊𝒈𝒉𝒕</m:t>
                              </m:r>
                            </m:num>
                            <m:den>
                              <m:r>
                                <a:rPr lang="en-US" sz="2000" b="1" i="1">
                                  <a:latin typeface="Cambria Math"/>
                                </a:rPr>
                                <m:t>𝒅𝒆𝒔𝒊𝒓𝒆𝒅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𝒑𝒓𝒊𝒏𝒕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latin typeface="Cambria Math"/>
                                </a:rPr>
                                <m:t>𝒘𝒊𝒅𝒕𝒉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US" sz="2000" b="1" dirty="0">
                  <a:latin typeface="+mn-lt"/>
                </a:endParaRPr>
              </a:p>
              <a:p>
                <a:endParaRPr lang="en-US" sz="2000" dirty="0">
                  <a:latin typeface="+mn-lt"/>
                </a:endParaRPr>
              </a:p>
              <a:p>
                <a:r>
                  <a:rPr lang="en-US" sz="2000" dirty="0"/>
                  <a:t>Click here to insert your Results text. Type it in or copy and paste from your Word document or other source. </a:t>
                </a:r>
                <a:br>
                  <a:rPr lang="en-US" sz="2000" dirty="0"/>
                </a:br>
                <a:endParaRPr lang="en-US" sz="2000" dirty="0"/>
              </a:p>
              <a:p>
                <a:r>
                  <a:rPr lang="en-US" sz="2000" dirty="0"/>
                  <a:t>This text box will automatically re-size to your text. To turn off that feature, right click inside this box and go to Format Shape, Text Box, Autofit, and select the “Do Not Autofit” radio button. 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To change the font size of this text box: Click on the border once to highlight the entire text box, then select a font size that suits you. This text is Arial 20pt and is easily read up to 3 feet away on a 24x36 poster.</a:t>
                </a:r>
                <a:br>
                  <a:rPr lang="en-US" sz="2000" dirty="0"/>
                </a:br>
                <a:endParaRPr lang="en-US" sz="2000" dirty="0"/>
              </a:p>
              <a:p>
                <a:r>
                  <a:rPr lang="en-US" sz="2000" dirty="0"/>
                  <a:t>Zoom out to 100% to preview what this will look like on your printed poster.</a:t>
                </a:r>
                <a:br>
                  <a:rPr lang="en-US" sz="2000" dirty="0"/>
                </a:br>
                <a:endParaRPr lang="en-US" sz="2000" dirty="0"/>
              </a:p>
              <a:p>
                <a:r>
                  <a:rPr lang="en-US" sz="2000" dirty="0"/>
                  <a:t>Speaking of Results, yours will look better if you remember to run a spell-check</a:t>
                </a:r>
                <a:br>
                  <a:rPr lang="en-US" sz="2000" dirty="0"/>
                </a:br>
                <a:r>
                  <a:rPr lang="en-US" sz="2000" dirty="0"/>
                  <a:t>on your poster! After you’ve added your content click on Review, Spelling, or press F7.</a:t>
                </a:r>
              </a:p>
            </p:txBody>
          </p:sp>
        </mc:Choice>
        <mc:Fallback xmlns="">
          <p:sp>
            <p:nvSpPr>
              <p:cNvPr id="11" name="Text Box 1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97280" y="8737602"/>
                <a:ext cx="9875520" cy="7035951"/>
              </a:xfrm>
              <a:prstGeom prst="rect">
                <a:avLst/>
              </a:prstGeom>
              <a:blipFill>
                <a:blip r:embed="rId2"/>
                <a:stretch>
                  <a:fillRect l="-385" r="-641"/>
                </a:stretch>
              </a:blipFill>
              <a:ln w="12700">
                <a:solidFill>
                  <a:schemeClr val="accent1">
                    <a:lumMod val="75000"/>
                  </a:schemeClr>
                </a:solidFill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/>
          <p:cNvSpPr/>
          <p:nvPr/>
        </p:nvSpPr>
        <p:spPr>
          <a:xfrm>
            <a:off x="11521440" y="8382011"/>
            <a:ext cx="9875520" cy="457200"/>
          </a:xfrm>
          <a:prstGeom prst="rect">
            <a:avLst/>
          </a:prstGeom>
          <a:solidFill>
            <a:schemeClr val="accent2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1" tIns="24486" rIns="48971" bIns="24486"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+mj-lt"/>
              </a:rPr>
              <a:t>Results</a:t>
            </a:r>
          </a:p>
        </p:txBody>
      </p:sp>
      <p:pic>
        <p:nvPicPr>
          <p:cNvPr id="49" name="Picture 178" descr="Pictu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1700" y="16568583"/>
            <a:ext cx="3086100" cy="1899138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79" descr="Picture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00850" y="16568625"/>
            <a:ext cx="3086100" cy="189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Text Box 180"/>
          <p:cNvSpPr txBox="1">
            <a:spLocks noChangeArrowheads="1"/>
          </p:cNvSpPr>
          <p:nvPr/>
        </p:nvSpPr>
        <p:spPr bwMode="auto">
          <a:xfrm>
            <a:off x="2139047" y="18605220"/>
            <a:ext cx="2572332" cy="29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8971" tIns="24486" rIns="48971" bIns="2448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>
                <a:latin typeface="Calibri" pitchFamily="34" charset="0"/>
              </a:rPr>
              <a:t>Figure 1.</a:t>
            </a:r>
            <a:r>
              <a:rPr lang="en-US" sz="1600" dirty="0">
                <a:latin typeface="Calibri" pitchFamily="34" charset="0"/>
              </a:rPr>
              <a:t> Label in 16pt Calibri.</a:t>
            </a:r>
          </a:p>
        </p:txBody>
      </p:sp>
      <p:sp>
        <p:nvSpPr>
          <p:cNvPr id="52" name="Text Box 181"/>
          <p:cNvSpPr txBox="1">
            <a:spLocks noChangeArrowheads="1"/>
          </p:cNvSpPr>
          <p:nvPr/>
        </p:nvSpPr>
        <p:spPr bwMode="auto">
          <a:xfrm>
            <a:off x="6768196" y="18605220"/>
            <a:ext cx="2572332" cy="29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8971" tIns="24486" rIns="48971" bIns="2448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600" b="1" dirty="0">
                <a:latin typeface="Calibri" pitchFamily="34" charset="0"/>
              </a:rPr>
              <a:t>Figure 2.</a:t>
            </a:r>
            <a:r>
              <a:rPr lang="en-US" sz="1600" dirty="0">
                <a:latin typeface="Calibri" pitchFamily="34" charset="0"/>
              </a:rPr>
              <a:t> Label in 16pt Calibri.</a:t>
            </a:r>
          </a:p>
        </p:txBody>
      </p:sp>
      <p:sp>
        <p:nvSpPr>
          <p:cNvPr id="53" name="Text Box 180"/>
          <p:cNvSpPr txBox="1">
            <a:spLocks noChangeArrowheads="1"/>
          </p:cNvSpPr>
          <p:nvPr/>
        </p:nvSpPr>
        <p:spPr bwMode="auto">
          <a:xfrm>
            <a:off x="11983787" y="14711691"/>
            <a:ext cx="2495004" cy="29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8971" tIns="24486" rIns="48971" bIns="2448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 dirty="0">
                <a:latin typeface="Calibri" pitchFamily="34" charset="0"/>
              </a:rPr>
              <a:t>Table 1.</a:t>
            </a:r>
            <a:r>
              <a:rPr lang="en-US" sz="1600" dirty="0">
                <a:latin typeface="Calibri" pitchFamily="34" charset="0"/>
              </a:rPr>
              <a:t> Label in 16pt Calibri.</a:t>
            </a: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94013514"/>
              </p:ext>
            </p:extLst>
          </p:nvPr>
        </p:nvGraphicFramePr>
        <p:xfrm>
          <a:off x="22074882" y="3316357"/>
          <a:ext cx="9563359" cy="4141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7" name="Text Box 180"/>
          <p:cNvSpPr txBox="1">
            <a:spLocks noChangeArrowheads="1"/>
          </p:cNvSpPr>
          <p:nvPr/>
        </p:nvSpPr>
        <p:spPr bwMode="auto">
          <a:xfrm>
            <a:off x="22568550" y="7620000"/>
            <a:ext cx="2510521" cy="2956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8971" tIns="24486" rIns="48971" bIns="24486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b="1" dirty="0">
                <a:latin typeface="Calibri" pitchFamily="34" charset="0"/>
              </a:rPr>
              <a:t>Chart 1.</a:t>
            </a:r>
            <a:r>
              <a:rPr lang="en-US" sz="1600" dirty="0">
                <a:latin typeface="Calibri" pitchFamily="34" charset="0"/>
              </a:rPr>
              <a:t> Label in 16pt Calibri.</a:t>
            </a:r>
          </a:p>
        </p:txBody>
      </p:sp>
      <p:pic>
        <p:nvPicPr>
          <p:cNvPr id="7" name="Picture 6" descr="A picture containing qr code&#10;&#10;Description automatically generated">
            <a:extLst>
              <a:ext uri="{FF2B5EF4-FFF2-40B4-BE49-F238E27FC236}">
                <a16:creationId xmlns:a16="http://schemas.microsoft.com/office/drawing/2014/main" id="{19555983-6547-4BBD-A04E-061D818049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3600" y="19515081"/>
            <a:ext cx="3295669" cy="198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3F4F5A"/>
      </a:dk2>
      <a:lt2>
        <a:srgbClr val="E7E6E5"/>
      </a:lt2>
      <a:accent1>
        <a:srgbClr val="3F4F5A"/>
      </a:accent1>
      <a:accent2>
        <a:srgbClr val="D7681C"/>
      </a:accent2>
      <a:accent3>
        <a:srgbClr val="A4A5A4"/>
      </a:accent3>
      <a:accent4>
        <a:srgbClr val="F7991C"/>
      </a:accent4>
      <a:accent5>
        <a:srgbClr val="0078C1"/>
      </a:accent5>
      <a:accent6>
        <a:srgbClr val="BC5715"/>
      </a:accent6>
      <a:hlink>
        <a:srgbClr val="00558C"/>
      </a:hlink>
      <a:folHlink>
        <a:srgbClr val="800080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3900</TotalTime>
  <Words>1151</Words>
  <Application>Microsoft Office PowerPoint</Application>
  <PresentationFormat>Custom</PresentationFormat>
  <Paragraphs>104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 Math</vt:lpstr>
      <vt:lpstr>Times New Roman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24x36</dc:title>
  <dc:creator>Jay Larson</dc:creator>
  <dc:description>Quality poster printing
www.genigraphics.com
1-800-790-4001</dc:description>
  <cp:lastModifiedBy>Buchanan, Sarah</cp:lastModifiedBy>
  <cp:revision>105</cp:revision>
  <cp:lastPrinted>2019-10-16T22:18:55Z</cp:lastPrinted>
  <dcterms:created xsi:type="dcterms:W3CDTF">2013-02-10T21:14:48Z</dcterms:created>
  <dcterms:modified xsi:type="dcterms:W3CDTF">2021-08-24T18:26:34Z</dcterms:modified>
</cp:coreProperties>
</file>